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59280"/>
            <a:ext cx="64008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801112"/>
            <a:ext cx="9144000" cy="9326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429000"/>
            <a:ext cx="6400800" cy="7620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09041"/>
            <a:ext cx="1295400" cy="431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1219199"/>
            <a:ext cx="5181600" cy="4267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38400"/>
            <a:ext cx="6400800" cy="30480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3410267"/>
            <a:ext cx="6248400" cy="1456373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800" y="1503680"/>
            <a:ext cx="6248400" cy="1566862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371600" y="2438400"/>
            <a:ext cx="31242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4648200" y="2438400"/>
            <a:ext cx="31242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371600" y="2819400"/>
            <a:ext cx="31242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8200" y="2819400"/>
            <a:ext cx="31242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62201"/>
            <a:ext cx="3125788" cy="451338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359152"/>
            <a:ext cx="3127375" cy="448056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1" y="1676400"/>
            <a:ext cx="2819399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1" y="2275840"/>
            <a:ext cx="2819399" cy="29057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71600" y="1676400"/>
            <a:ext cx="3276600" cy="3505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1463040" y="1847088"/>
            <a:ext cx="3090672" cy="3090672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1676400"/>
            <a:ext cx="2819400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0" y="1905000"/>
            <a:ext cx="2971800" cy="297180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2276856"/>
            <a:ext cx="2819400" cy="287528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295400"/>
            <a:ext cx="6400800" cy="685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6400800" cy="3429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304800" y="6356350"/>
            <a:ext cx="21336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FF6319B6-316E-4992-9A26-2C08926504AA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29718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6675120" y="636422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CF9954CE-794F-49D6-A897-D7E62CF3117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274320" algn="l" defTabSz="914400" rtl="0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Tugas</a:t>
            </a:r>
            <a:r>
              <a:rPr lang="en-US" dirty="0" smtClean="0"/>
              <a:t> </a:t>
            </a:r>
            <a:r>
              <a:rPr lang="en-US" dirty="0" err="1" smtClean="0"/>
              <a:t>Pemrograman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Rio Subandi</a:t>
            </a:r>
          </a:p>
          <a:p>
            <a:r>
              <a:rPr lang="en-US" dirty="0" smtClean="0"/>
              <a:t>B</a:t>
            </a:r>
          </a:p>
          <a:p>
            <a:r>
              <a:rPr lang="en-US" dirty="0" smtClean="0"/>
              <a:t>1700018103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95181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215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458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4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4816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SEKIAN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TERIMA KASIH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63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uture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Black 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14</TotalTime>
  <Words>10</Words>
  <Application>Microsoft Office PowerPoint</Application>
  <PresentationFormat>On-screen Show (4:3)</PresentationFormat>
  <Paragraphs>6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Couture</vt:lpstr>
      <vt:lpstr>Tugas Pemrograman Web</vt:lpstr>
      <vt:lpstr>PowerPoint Presentation</vt:lpstr>
      <vt:lpstr>PowerPoint Presentation</vt:lpstr>
      <vt:lpstr>PowerPoint Presentation</vt:lpstr>
      <vt:lpstr>PowerPoint Presentation</vt:lpstr>
      <vt:lpstr>SEKIAN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 Pemrograman Web</dc:title>
  <dc:creator>rio subandi</dc:creator>
  <cp:lastModifiedBy>rio subandi</cp:lastModifiedBy>
  <cp:revision>3</cp:revision>
  <dcterms:created xsi:type="dcterms:W3CDTF">2018-06-29T01:10:43Z</dcterms:created>
  <dcterms:modified xsi:type="dcterms:W3CDTF">2018-06-29T07:36:45Z</dcterms:modified>
</cp:coreProperties>
</file>

<file path=docProps/thumbnail.jpeg>
</file>